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441" r:id="rId5"/>
    <p:sldId id="442" r:id="rId6"/>
    <p:sldId id="343" r:id="rId7"/>
    <p:sldId id="443" r:id="rId8"/>
    <p:sldId id="444" r:id="rId9"/>
    <p:sldId id="445" r:id="rId10"/>
    <p:sldId id="380" r:id="rId11"/>
    <p:sldId id="547" r:id="rId12"/>
    <p:sldId id="545" r:id="rId13"/>
    <p:sldId id="553" r:id="rId14"/>
    <p:sldId id="554" r:id="rId15"/>
    <p:sldId id="551" r:id="rId16"/>
    <p:sldId id="550"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A58C1-CBDF-4949-B203-B687657016C8}" v="121" dt="2024-04-11T11:29:55"/>
    <p1510:client id="{30284C07-C6FF-4EF4-9AB3-A71FB69E70A7}" v="34" dt="2024-04-11T11:57:34.165"/>
    <p1510:client id="{D7977359-0775-4043-9DCC-F13F5256A070}" v="58" dt="2024-04-11T11:12:23.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Voting Web 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lIns="91440" tIns="45720" rIns="91440" bIns="45720" anchor="t">
            <a:spAutoFit/>
          </a:bodyPr>
          <a:lstStyle/>
          <a:p>
            <a:pPr>
              <a:spcAft>
                <a:spcPts val="200"/>
              </a:spcAft>
            </a:pPr>
            <a:r>
              <a:rPr lang="en-US" sz="1100" dirty="0" err="1">
                <a:solidFill>
                  <a:schemeClr val="bg1"/>
                </a:solidFill>
              </a:rPr>
              <a:t>Name:Durgadevi</a:t>
            </a:r>
            <a:r>
              <a:rPr lang="en-US" sz="1100" dirty="0">
                <a:solidFill>
                  <a:schemeClr val="bg1"/>
                </a:solidFill>
              </a:rPr>
              <a:t>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dirty="0">
                <a:solidFill>
                  <a:schemeClr val="bg1"/>
                </a:solidFill>
              </a:rPr>
              <a:t>au922221104015</a:t>
            </a:r>
            <a:endParaRPr lang="en-US" sz="1100" b="0" i="0" u="none" strike="noStrike" cap="none" dirty="0">
              <a:solidFill>
                <a:schemeClr val="bg1"/>
              </a:solidFill>
              <a:latin typeface="Arial"/>
              <a:ea typeface="Arial"/>
              <a:cs typeface="Arial"/>
            </a:endParaRPr>
          </a:p>
          <a:p>
            <a:pPr marR="0" lvl="0" rtl="0">
              <a:lnSpc>
                <a:spcPct val="100000"/>
              </a:lnSpc>
              <a:spcBef>
                <a:spcPts val="0"/>
              </a:spcBef>
              <a:spcAft>
                <a:spcPts val="200"/>
              </a:spcAft>
            </a:pPr>
            <a:r>
              <a:rPr lang="en-US" sz="1100" dirty="0">
                <a:solidFill>
                  <a:schemeClr val="bg1"/>
                </a:solidFill>
              </a:rPr>
              <a:t>College Name: Theni </a:t>
            </a:r>
            <a:r>
              <a:rPr lang="en-US" sz="1100" dirty="0" err="1">
                <a:solidFill>
                  <a:schemeClr val="bg1"/>
                </a:solidFill>
              </a:rPr>
              <a:t>kammavar</a:t>
            </a:r>
            <a:r>
              <a:rPr lang="en-US" sz="1100" dirty="0">
                <a:solidFill>
                  <a:schemeClr val="bg1"/>
                </a:solidFill>
              </a:rPr>
              <a:t> </a:t>
            </a:r>
            <a:r>
              <a:rPr lang="en-US" sz="1100" dirty="0" err="1">
                <a:solidFill>
                  <a:schemeClr val="bg1"/>
                </a:solidFill>
              </a:rPr>
              <a:t>sangam</a:t>
            </a:r>
            <a:r>
              <a:rPr lang="en-US" sz="1100" dirty="0">
                <a:solidFill>
                  <a:schemeClr val="bg1"/>
                </a:solidFill>
              </a:rPr>
              <a:t> college of technology</a:t>
            </a:r>
            <a:endParaRPr lang="en-US" sz="1100" b="0" i="0" u="none" strike="noStrike" cap="none" dirty="0">
              <a:solidFill>
                <a:schemeClr val="bg1"/>
              </a:solidFill>
              <a:latin typeface="Arial"/>
              <a:ea typeface="Arial"/>
              <a:cs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565F88D4-1BC0-8C83-3578-D06F1D845998}"/>
              </a:ext>
            </a:extLst>
          </p:cNvPr>
          <p:cNvPicPr>
            <a:picLocks noChangeAspect="1"/>
          </p:cNvPicPr>
          <p:nvPr/>
        </p:nvPicPr>
        <p:blipFill>
          <a:blip r:embed="rId3"/>
          <a:stretch>
            <a:fillRect/>
          </a:stretch>
        </p:blipFill>
        <p:spPr>
          <a:xfrm>
            <a:off x="851858" y="981255"/>
            <a:ext cx="6512944" cy="3666227"/>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132C6AA4-C5F1-A75B-C993-FF90A0093668}"/>
              </a:ext>
            </a:extLst>
          </p:cNvPr>
          <p:cNvPicPr>
            <a:picLocks noChangeAspect="1"/>
          </p:cNvPicPr>
          <p:nvPr/>
        </p:nvPicPr>
        <p:blipFill>
          <a:blip r:embed="rId3"/>
          <a:stretch>
            <a:fillRect/>
          </a:stretch>
        </p:blipFill>
        <p:spPr>
          <a:xfrm>
            <a:off x="593066" y="1074420"/>
            <a:ext cx="7289321" cy="3296586"/>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33907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endParaRPr lang="en-US"/>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online voting application.</a:t>
            </a:r>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p>
          <a:p>
            <a:pPr marL="173736" indent="-173736">
              <a:spcAft>
                <a:spcPts val="800"/>
              </a:spcAft>
              <a:buClr>
                <a:srgbClr val="213163"/>
              </a:buClr>
              <a:buFont typeface="Arial" panose="020B0604020202020204" pitchFamily="34" charset="0"/>
              <a:buChar char="•"/>
            </a:pPr>
            <a:r>
              <a:rPr lang="en-GB" dirty="0"/>
              <a:t>However,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Project Outline</a:t>
            </a:r>
          </a:p>
        </p:txBody>
      </p:sp>
      <p:sp>
        <p:nvSpPr>
          <p:cNvPr id="62" name="Google Shape;62;g5fab984687_2_0"/>
          <p:cNvSpPr txBox="1">
            <a:spLocks noGrp="1"/>
          </p:cNvSpPr>
          <p:nvPr>
            <p:ph type="body" idx="4294967295"/>
          </p:nvPr>
        </p:nvSpPr>
        <p:spPr>
          <a:xfrm>
            <a:off x="115685" y="1043636"/>
            <a:ext cx="4605171" cy="2728922"/>
          </a:xfrm>
          <a:prstGeom prst="rect">
            <a:avLst/>
          </a:prstGeom>
          <a:noFill/>
          <a:ln>
            <a:noFill/>
          </a:ln>
        </p:spPr>
        <p:txBody>
          <a:bodyPr spcFirstLastPara="1" wrap="square" lIns="91425" tIns="91425" rIns="91425" bIns="91425" anchor="t" anchorCtr="0">
            <a:spAutoFit/>
          </a:bodyPr>
          <a:lstStyle/>
          <a:p>
            <a:pPr marL="173355" indent="-173355">
              <a:spcAft>
                <a:spcPts val="800"/>
              </a:spcAft>
              <a:buClr>
                <a:srgbClr val="213163"/>
              </a:buClr>
              <a:buFont typeface="Arial" panose="020B0604020202020204" pitchFamily="34" charset="0"/>
              <a:buChar char="•"/>
            </a:pPr>
            <a:r>
              <a:rPr lang="en-US" dirty="0"/>
              <a:t>Abstract</a:t>
            </a:r>
            <a:endParaRPr lang="en-US"/>
          </a:p>
          <a:p>
            <a:pPr marL="173355" indent="-173355">
              <a:spcAft>
                <a:spcPts val="800"/>
              </a:spcAft>
              <a:buClr>
                <a:srgbClr val="213163"/>
              </a:buClr>
              <a:buFont typeface="Arial" panose="020B0604020202020204" pitchFamily="34" charset="0"/>
              <a:buChar char="•"/>
            </a:pPr>
            <a:r>
              <a:rPr lang="en-US" dirty="0"/>
              <a:t>Problem Statement</a:t>
            </a:r>
          </a:p>
          <a:p>
            <a:pPr marL="173355" indent="-173355">
              <a:spcAft>
                <a:spcPts val="800"/>
              </a:spcAft>
              <a:buClr>
                <a:srgbClr val="213163"/>
              </a:buClr>
              <a:buFont typeface="Arial" panose="020B0604020202020204" pitchFamily="34" charset="0"/>
              <a:buChar char="•"/>
            </a:pPr>
            <a:r>
              <a:rPr lang="en-US" dirty="0"/>
              <a:t>Aims, Objective &amp; Proposed System/Solution </a:t>
            </a:r>
          </a:p>
          <a:p>
            <a:pPr marL="173355" indent="-173355">
              <a:spcAft>
                <a:spcPts val="800"/>
              </a:spcAft>
              <a:buClr>
                <a:srgbClr val="213163"/>
              </a:buClr>
              <a:buFont typeface="Arial" panose="020B0604020202020204" pitchFamily="34" charset="0"/>
              <a:buChar char="•"/>
            </a:pPr>
            <a:r>
              <a:rPr lang="en-US" dirty="0"/>
              <a:t>System Deployment Approach</a:t>
            </a:r>
          </a:p>
          <a:p>
            <a:pPr marL="173355" indent="-173355">
              <a:spcAft>
                <a:spcPts val="800"/>
              </a:spcAft>
              <a:buClr>
                <a:srgbClr val="213163"/>
              </a:buClr>
              <a:buFont typeface="Arial" panose="020B0604020202020204" pitchFamily="34" charset="0"/>
              <a:buChar char="•"/>
            </a:pPr>
            <a:r>
              <a:rPr lang="en-US" dirty="0"/>
              <a:t>Model Development &amp; Algorithm</a:t>
            </a:r>
          </a:p>
          <a:p>
            <a:pPr marL="173355" indent="-173355">
              <a:spcAft>
                <a:spcPts val="800"/>
              </a:spcAft>
              <a:buClr>
                <a:srgbClr val="213163"/>
              </a:buClr>
              <a:buFont typeface="Arial" panose="020B0604020202020204" pitchFamily="34" charset="0"/>
              <a:buChar char="•"/>
            </a:pPr>
            <a:r>
              <a:rPr lang="en-US" dirty="0"/>
              <a:t>Future Scope</a:t>
            </a:r>
          </a:p>
          <a:p>
            <a:pPr marL="173355" indent="-173355">
              <a:spcAft>
                <a:spcPts val="800"/>
              </a:spcAft>
              <a:buClr>
                <a:srgbClr val="213163"/>
              </a:buClr>
              <a:buFont typeface="Arial" panose="020B0604020202020204" pitchFamily="34" charset="0"/>
              <a:buChar char="•"/>
            </a:pPr>
            <a:r>
              <a:rPr lang="en-US" dirty="0"/>
              <a:t>Conclusion</a:t>
            </a:r>
          </a:p>
          <a:p>
            <a:pPr marL="173355" indent="-173355">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p>
          <a:p>
            <a:pPr marL="173736" indent="-173736" algn="just" fontAlgn="base">
              <a:spcAft>
                <a:spcPts val="800"/>
              </a:spcAft>
              <a:buClr>
                <a:srgbClr val="213163"/>
              </a:buClr>
              <a:buFont typeface="Arial" panose="020B0604020202020204" pitchFamily="34" charset="0"/>
              <a:buChar char="•"/>
            </a:pPr>
            <a:r>
              <a:rPr lang="en-GB" dirty="0"/>
              <a:t> 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p>
          <a:p>
            <a:endParaRPr lang="en-GB" dirty="0"/>
          </a:p>
          <a:p>
            <a:r>
              <a:rPr lang="en-GB" b="1" dirty="0"/>
              <a:t>Secure Authentication</a:t>
            </a:r>
            <a:r>
              <a:rPr lang="en-GB" dirty="0"/>
              <a:t>: Implement robust authentication methods to verify the identity of voters and prevent fraudulent activities.</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p>
          <a:p>
            <a:endParaRPr lang="en-GB" dirty="0"/>
          </a:p>
          <a:p>
            <a:r>
              <a:rPr lang="en-GB" b="1" dirty="0"/>
              <a:t>Accessibility</a:t>
            </a:r>
            <a:r>
              <a:rPr lang="en-GB" dirty="0"/>
              <a:t>: Ensure the app is accessible to all users, including those with disabilities, by incorporating features like screen readers and adjustable font sizes.</a:t>
            </a:r>
          </a:p>
          <a:p>
            <a:endParaRPr lang="en-GB" dirty="0"/>
          </a:p>
          <a:p>
            <a:r>
              <a:rPr lang="en-GB" b="1" dirty="0"/>
              <a:t>Reliability</a:t>
            </a:r>
            <a:r>
              <a:rPr lang="en-GB" dirty="0"/>
              <a:t>: Maintain a reliable voting system that can handle high traffic volumes without crashing or experiencing significant downtime.</a:t>
            </a:r>
          </a:p>
          <a:p>
            <a:endParaRPr lang="en-GB"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p>
          <a:p>
            <a:pPr marL="173736" indent="-173736">
              <a:spcAft>
                <a:spcPts val="800"/>
              </a:spcAft>
              <a:buClr>
                <a:srgbClr val="213163"/>
              </a:buClr>
              <a:buFont typeface="Arial" panose="020B0604020202020204" pitchFamily="34" charset="0"/>
              <a:buChar char="•"/>
            </a:pPr>
            <a:r>
              <a:rPr lang="en-GB" dirty="0"/>
              <a:t>The 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a:t>login</a:t>
            </a:r>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a:t>Vote For Asked statements</a:t>
            </a:r>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a:t>Voting evaluation</a:t>
            </a:r>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a:t>End of </a:t>
            </a:r>
          </a:p>
          <a:p>
            <a:r>
              <a:rPr lang="en-IN" sz="1800" b="1" dirty="0"/>
              <a:t>Poll</a:t>
            </a:r>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a:t>Result</a:t>
            </a:r>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946B2815-CA2F-3D6C-1742-27061ADE9249}"/>
              </a:ext>
            </a:extLst>
          </p:cNvPr>
          <p:cNvPicPr>
            <a:picLocks noChangeAspect="1"/>
          </p:cNvPicPr>
          <p:nvPr/>
        </p:nvPicPr>
        <p:blipFill>
          <a:blip r:embed="rId3"/>
          <a:stretch>
            <a:fillRect/>
          </a:stretch>
        </p:blipFill>
        <p:spPr>
          <a:xfrm>
            <a:off x="1283179" y="894991"/>
            <a:ext cx="6588425" cy="3709359"/>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641</TotalTime>
  <Words>776</Words>
  <Application>Microsoft Office PowerPoint</Application>
  <PresentationFormat>On-screen Show (16:9)</PresentationFormat>
  <Paragraphs>86</Paragraphs>
  <Slides>14</Slides>
  <Notes>14</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Simple Light</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Velmurukan M</cp:lastModifiedBy>
  <cp:revision>242</cp:revision>
  <dcterms:modified xsi:type="dcterms:W3CDTF">2024-04-11T11:57:55Z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